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8" r:id="rId5"/>
    <p:sldId id="274" r:id="rId6"/>
    <p:sldId id="257" r:id="rId7"/>
    <p:sldId id="266" r:id="rId8"/>
    <p:sldId id="260" r:id="rId9"/>
    <p:sldId id="262" r:id="rId10"/>
    <p:sldId id="276" r:id="rId11"/>
    <p:sldId id="277" r:id="rId12"/>
    <p:sldId id="271" r:id="rId13"/>
    <p:sldId id="267" r:id="rId14"/>
    <p:sldId id="278" r:id="rId15"/>
    <p:sldId id="269" r:id="rId16"/>
    <p:sldId id="272" r:id="rId17"/>
    <p:sldId id="270" r:id="rId18"/>
    <p:sldId id="258" r:id="rId19"/>
    <p:sldId id="26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89AD2-8518-4363-8771-0700A2EBB9E6}" v="10" dt="2021-11-15T15:55:56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85D89AD2-8518-4363-8771-0700A2EBB9E6}"/>
    <pc:docChg chg="undo custSel addSld delSld modSld sldOrd">
      <pc:chgData name="Stijn Weijermars" userId="2933e1d2-70ff-47b3-ad61-d61e32fda646" providerId="ADAL" clId="{85D89AD2-8518-4363-8771-0700A2EBB9E6}" dt="2021-11-17T07:53:26.353" v="376" actId="20577"/>
      <pc:docMkLst>
        <pc:docMk/>
      </pc:docMkLst>
      <pc:sldChg chg="del">
        <pc:chgData name="Stijn Weijermars" userId="2933e1d2-70ff-47b3-ad61-d61e32fda646" providerId="ADAL" clId="{85D89AD2-8518-4363-8771-0700A2EBB9E6}" dt="2021-11-15T13:50:50.177" v="203" actId="47"/>
        <pc:sldMkLst>
          <pc:docMk/>
          <pc:sldMk cId="4240300181" sldId="256"/>
        </pc:sldMkLst>
      </pc:sldChg>
      <pc:sldChg chg="delSp modSp mod">
        <pc:chgData name="Stijn Weijermars" userId="2933e1d2-70ff-47b3-ad61-d61e32fda646" providerId="ADAL" clId="{85D89AD2-8518-4363-8771-0700A2EBB9E6}" dt="2021-11-15T13:52:26.453" v="277" actId="403"/>
        <pc:sldMkLst>
          <pc:docMk/>
          <pc:sldMk cId="1054132113" sldId="257"/>
        </pc:sldMkLst>
        <pc:spChg chg="mod">
          <ac:chgData name="Stijn Weijermars" userId="2933e1d2-70ff-47b3-ad61-d61e32fda646" providerId="ADAL" clId="{85D89AD2-8518-4363-8771-0700A2EBB9E6}" dt="2021-11-15T13:52:26.453" v="277" actId="403"/>
          <ac:spMkLst>
            <pc:docMk/>
            <pc:sldMk cId="1054132113" sldId="257"/>
            <ac:spMk id="3" creationId="{00000000-0000-0000-0000-000000000000}"/>
          </ac:spMkLst>
        </pc:spChg>
        <pc:picChg chg="del">
          <ac:chgData name="Stijn Weijermars" userId="2933e1d2-70ff-47b3-ad61-d61e32fda646" providerId="ADAL" clId="{85D89AD2-8518-4363-8771-0700A2EBB9E6}" dt="2021-11-15T13:52:12.180" v="274" actId="478"/>
          <ac:picMkLst>
            <pc:docMk/>
            <pc:sldMk cId="1054132113" sldId="257"/>
            <ac:picMk id="9220" creationId="{00000000-0000-0000-0000-000000000000}"/>
          </ac:picMkLst>
        </pc:picChg>
      </pc:sldChg>
      <pc:sldChg chg="modSp mod">
        <pc:chgData name="Stijn Weijermars" userId="2933e1d2-70ff-47b3-ad61-d61e32fda646" providerId="ADAL" clId="{85D89AD2-8518-4363-8771-0700A2EBB9E6}" dt="2021-11-17T07:53:26.353" v="376" actId="20577"/>
        <pc:sldMkLst>
          <pc:docMk/>
          <pc:sldMk cId="1900244631" sldId="258"/>
        </pc:sldMkLst>
        <pc:spChg chg="mod">
          <ac:chgData name="Stijn Weijermars" userId="2933e1d2-70ff-47b3-ad61-d61e32fda646" providerId="ADAL" clId="{85D89AD2-8518-4363-8771-0700A2EBB9E6}" dt="2021-11-17T07:53:26.353" v="376" actId="20577"/>
          <ac:spMkLst>
            <pc:docMk/>
            <pc:sldMk cId="1900244631" sldId="258"/>
            <ac:spMk id="2" creationId="{00000000-0000-0000-0000-000000000000}"/>
          </ac:spMkLst>
        </pc:spChg>
        <pc:spChg chg="mod">
          <ac:chgData name="Stijn Weijermars" userId="2933e1d2-70ff-47b3-ad61-d61e32fda646" providerId="ADAL" clId="{85D89AD2-8518-4363-8771-0700A2EBB9E6}" dt="2021-11-17T07:53:13.516" v="365" actId="20577"/>
          <ac:spMkLst>
            <pc:docMk/>
            <pc:sldMk cId="1900244631" sldId="258"/>
            <ac:spMk id="3" creationId="{00000000-0000-0000-0000-000000000000}"/>
          </ac:spMkLst>
        </pc:spChg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300568076" sldId="261"/>
        </pc:sldMkLst>
      </pc:sldChg>
      <pc:sldChg chg="modSp mod">
        <pc:chgData name="Stijn Weijermars" userId="2933e1d2-70ff-47b3-ad61-d61e32fda646" providerId="ADAL" clId="{85D89AD2-8518-4363-8771-0700A2EBB9E6}" dt="2021-11-15T13:59:06.588" v="292" actId="404"/>
        <pc:sldMkLst>
          <pc:docMk/>
          <pc:sldMk cId="1046626215" sldId="262"/>
        </pc:sldMkLst>
        <pc:spChg chg="mod">
          <ac:chgData name="Stijn Weijermars" userId="2933e1d2-70ff-47b3-ad61-d61e32fda646" providerId="ADAL" clId="{85D89AD2-8518-4363-8771-0700A2EBB9E6}" dt="2021-11-15T13:59:06.588" v="292" actId="404"/>
          <ac:spMkLst>
            <pc:docMk/>
            <pc:sldMk cId="1046626215" sldId="262"/>
            <ac:spMk id="3" creationId="{00000000-0000-0000-0000-000000000000}"/>
          </ac:spMkLst>
        </pc:spChg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4146707398" sldId="262"/>
        </pc:sldMkLst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3624107610" sldId="263"/>
        </pc:sldMkLst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520803769" sldId="264"/>
        </pc:sldMkLst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2827819671" sldId="265"/>
        </pc:sldMkLst>
      </pc:sldChg>
      <pc:sldChg chg="modSp mod">
        <pc:chgData name="Stijn Weijermars" userId="2933e1d2-70ff-47b3-ad61-d61e32fda646" providerId="ADAL" clId="{85D89AD2-8518-4363-8771-0700A2EBB9E6}" dt="2021-11-15T13:55:36.493" v="288" actId="20577"/>
        <pc:sldMkLst>
          <pc:docMk/>
          <pc:sldMk cId="0" sldId="266"/>
        </pc:sldMkLst>
        <pc:spChg chg="mod">
          <ac:chgData name="Stijn Weijermars" userId="2933e1d2-70ff-47b3-ad61-d61e32fda646" providerId="ADAL" clId="{85D89AD2-8518-4363-8771-0700A2EBB9E6}" dt="2021-11-15T13:55:36.493" v="288" actId="20577"/>
          <ac:spMkLst>
            <pc:docMk/>
            <pc:sldMk cId="0" sldId="266"/>
            <ac:spMk id="9" creationId="{00000000-0000-0000-0000-000000000000}"/>
          </ac:spMkLst>
        </pc:spChg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3380976713" sldId="266"/>
        </pc:sldMkLst>
      </pc:sldChg>
      <pc:sldChg chg="modSp mod">
        <pc:chgData name="Stijn Weijermars" userId="2933e1d2-70ff-47b3-ad61-d61e32fda646" providerId="ADAL" clId="{85D89AD2-8518-4363-8771-0700A2EBB9E6}" dt="2021-11-15T14:51:19.683" v="310" actId="1076"/>
        <pc:sldMkLst>
          <pc:docMk/>
          <pc:sldMk cId="0" sldId="267"/>
        </pc:sldMkLst>
        <pc:picChg chg="mod">
          <ac:chgData name="Stijn Weijermars" userId="2933e1d2-70ff-47b3-ad61-d61e32fda646" providerId="ADAL" clId="{85D89AD2-8518-4363-8771-0700A2EBB9E6}" dt="2021-11-15T14:51:19.683" v="310" actId="1076"/>
          <ac:picMkLst>
            <pc:docMk/>
            <pc:sldMk cId="0" sldId="267"/>
            <ac:picMk id="26626" creationId="{00000000-0000-0000-0000-000000000000}"/>
          </ac:picMkLst>
        </pc:picChg>
      </pc:sldChg>
      <pc:sldChg chg="del">
        <pc:chgData name="Stijn Weijermars" userId="2933e1d2-70ff-47b3-ad61-d61e32fda646" providerId="ADAL" clId="{85D89AD2-8518-4363-8771-0700A2EBB9E6}" dt="2021-11-15T13:47:00.395" v="2" actId="47"/>
        <pc:sldMkLst>
          <pc:docMk/>
          <pc:sldMk cId="641396583" sldId="267"/>
        </pc:sldMkLst>
      </pc:sldChg>
      <pc:sldChg chg="modSp mod">
        <pc:chgData name="Stijn Weijermars" userId="2933e1d2-70ff-47b3-ad61-d61e32fda646" providerId="ADAL" clId="{85D89AD2-8518-4363-8771-0700A2EBB9E6}" dt="2021-11-15T13:52:00.897" v="273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85D89AD2-8518-4363-8771-0700A2EBB9E6}" dt="2021-11-15T13:48:42.882" v="73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85D89AD2-8518-4363-8771-0700A2EBB9E6}" dt="2021-11-15T13:51:46.452" v="236" actId="20577"/>
          <ac:spMkLst>
            <pc:docMk/>
            <pc:sldMk cId="3878736986" sldId="268"/>
            <ac:spMk id="8" creationId="{BBD7C9EE-C66F-4B59-9527-5D3C27382E5E}"/>
          </ac:spMkLst>
        </pc:spChg>
        <pc:spChg chg="mod">
          <ac:chgData name="Stijn Weijermars" userId="2933e1d2-70ff-47b3-ad61-d61e32fda646" providerId="ADAL" clId="{85D89AD2-8518-4363-8771-0700A2EBB9E6}" dt="2021-11-15T13:52:00.897" v="273" actId="20577"/>
          <ac:spMkLst>
            <pc:docMk/>
            <pc:sldMk cId="3878736986" sldId="268"/>
            <ac:spMk id="9" creationId="{3F2503CA-BD50-40D9-B48F-71457F24A0B4}"/>
          </ac:spMkLst>
        </pc:spChg>
        <pc:spChg chg="mod">
          <ac:chgData name="Stijn Weijermars" userId="2933e1d2-70ff-47b3-ad61-d61e32fda646" providerId="ADAL" clId="{85D89AD2-8518-4363-8771-0700A2EBB9E6}" dt="2021-11-15T13:51:29.691" v="226" actId="20577"/>
          <ac:spMkLst>
            <pc:docMk/>
            <pc:sldMk cId="3878736986" sldId="268"/>
            <ac:spMk id="10" creationId="{E8004E6F-5AE4-469B-A1C6-E8A716547937}"/>
          </ac:spMkLst>
        </pc:spChg>
      </pc:sldChg>
      <pc:sldChg chg="addSp delSp modSp mod">
        <pc:chgData name="Stijn Weijermars" userId="2933e1d2-70ff-47b3-ad61-d61e32fda646" providerId="ADAL" clId="{85D89AD2-8518-4363-8771-0700A2EBB9E6}" dt="2021-11-15T15:14:08.787" v="336" actId="732"/>
        <pc:sldMkLst>
          <pc:docMk/>
          <pc:sldMk cId="0" sldId="269"/>
        </pc:sldMkLst>
        <pc:picChg chg="add del mod">
          <ac:chgData name="Stijn Weijermars" userId="2933e1d2-70ff-47b3-ad61-d61e32fda646" providerId="ADAL" clId="{85D89AD2-8518-4363-8771-0700A2EBB9E6}" dt="2021-11-15T15:13:43.573" v="332"/>
          <ac:picMkLst>
            <pc:docMk/>
            <pc:sldMk cId="0" sldId="269"/>
            <ac:picMk id="2" creationId="{26DCD061-C42F-417A-A9B5-7838DF1E384F}"/>
          </ac:picMkLst>
        </pc:picChg>
        <pc:picChg chg="add del mod modCrop">
          <ac:chgData name="Stijn Weijermars" userId="2933e1d2-70ff-47b3-ad61-d61e32fda646" providerId="ADAL" clId="{85D89AD2-8518-4363-8771-0700A2EBB9E6}" dt="2021-11-15T15:14:08.787" v="336" actId="732"/>
          <ac:picMkLst>
            <pc:docMk/>
            <pc:sldMk cId="0" sldId="269"/>
            <ac:picMk id="29699" creationId="{00000000-0000-0000-0000-000000000000}"/>
          </ac:picMkLst>
        </pc:picChg>
        <pc:picChg chg="mod">
          <ac:chgData name="Stijn Weijermars" userId="2933e1d2-70ff-47b3-ad61-d61e32fda646" providerId="ADAL" clId="{85D89AD2-8518-4363-8771-0700A2EBB9E6}" dt="2021-11-15T15:13:39.622" v="325" actId="1076"/>
          <ac:picMkLst>
            <pc:docMk/>
            <pc:sldMk cId="0" sldId="269"/>
            <ac:picMk id="29700" creationId="{00000000-0000-0000-0000-000000000000}"/>
          </ac:picMkLst>
        </pc:picChg>
      </pc:sldChg>
      <pc:sldChg chg="modSp mod">
        <pc:chgData name="Stijn Weijermars" userId="2933e1d2-70ff-47b3-ad61-d61e32fda646" providerId="ADAL" clId="{85D89AD2-8518-4363-8771-0700A2EBB9E6}" dt="2021-11-15T15:27:25.765" v="339" actId="1076"/>
        <pc:sldMkLst>
          <pc:docMk/>
          <pc:sldMk cId="0" sldId="270"/>
        </pc:sldMkLst>
        <pc:picChg chg="mod">
          <ac:chgData name="Stijn Weijermars" userId="2933e1d2-70ff-47b3-ad61-d61e32fda646" providerId="ADAL" clId="{85D89AD2-8518-4363-8771-0700A2EBB9E6}" dt="2021-11-15T15:27:25.765" v="339" actId="1076"/>
          <ac:picMkLst>
            <pc:docMk/>
            <pc:sldMk cId="0" sldId="270"/>
            <ac:picMk id="30724" creationId="{00000000-0000-0000-0000-000000000000}"/>
          </ac:picMkLst>
        </pc:picChg>
      </pc:sldChg>
      <pc:sldChg chg="del">
        <pc:chgData name="Stijn Weijermars" userId="2933e1d2-70ff-47b3-ad61-d61e32fda646" providerId="ADAL" clId="{85D89AD2-8518-4363-8771-0700A2EBB9E6}" dt="2021-11-15T13:46:46.061" v="1" actId="47"/>
        <pc:sldMkLst>
          <pc:docMk/>
          <pc:sldMk cId="3060570135" sldId="270"/>
        </pc:sldMkLst>
      </pc:sldChg>
      <pc:sldChg chg="del">
        <pc:chgData name="Stijn Weijermars" userId="2933e1d2-70ff-47b3-ad61-d61e32fda646" providerId="ADAL" clId="{85D89AD2-8518-4363-8771-0700A2EBB9E6}" dt="2021-11-15T13:46:12.146" v="0" actId="47"/>
        <pc:sldMkLst>
          <pc:docMk/>
          <pc:sldMk cId="1908765026" sldId="272"/>
        </pc:sldMkLst>
      </pc:sldChg>
      <pc:sldChg chg="modSp mod">
        <pc:chgData name="Stijn Weijermars" userId="2933e1d2-70ff-47b3-ad61-d61e32fda646" providerId="ADAL" clId="{85D89AD2-8518-4363-8771-0700A2EBB9E6}" dt="2021-11-15T15:26:03.721" v="338" actId="1076"/>
        <pc:sldMkLst>
          <pc:docMk/>
          <pc:sldMk cId="2690150298" sldId="272"/>
        </pc:sldMkLst>
        <pc:picChg chg="mod">
          <ac:chgData name="Stijn Weijermars" userId="2933e1d2-70ff-47b3-ad61-d61e32fda646" providerId="ADAL" clId="{85D89AD2-8518-4363-8771-0700A2EBB9E6}" dt="2021-11-15T15:26:03.721" v="338" actId="1076"/>
          <ac:picMkLst>
            <pc:docMk/>
            <pc:sldMk cId="2690150298" sldId="272"/>
            <ac:picMk id="2" creationId="{00000000-0000-0000-0000-000000000000}"/>
          </ac:picMkLst>
        </pc:picChg>
      </pc:sldChg>
      <pc:sldChg chg="del">
        <pc:chgData name="Stijn Weijermars" userId="2933e1d2-70ff-47b3-ad61-d61e32fda646" providerId="ADAL" clId="{85D89AD2-8518-4363-8771-0700A2EBB9E6}" dt="2021-11-15T13:47:36.916" v="4" actId="2696"/>
        <pc:sldMkLst>
          <pc:docMk/>
          <pc:sldMk cId="118250714" sldId="273"/>
        </pc:sldMkLst>
      </pc:sldChg>
      <pc:sldChg chg="addSp delSp modSp mod ord">
        <pc:chgData name="Stijn Weijermars" userId="2933e1d2-70ff-47b3-ad61-d61e32fda646" providerId="ADAL" clId="{85D89AD2-8518-4363-8771-0700A2EBB9E6}" dt="2021-11-15T13:51:18.190" v="204" actId="478"/>
        <pc:sldMkLst>
          <pc:docMk/>
          <pc:sldMk cId="2849366484" sldId="274"/>
        </pc:sldMkLst>
        <pc:spChg chg="add del mod">
          <ac:chgData name="Stijn Weijermars" userId="2933e1d2-70ff-47b3-ad61-d61e32fda646" providerId="ADAL" clId="{85D89AD2-8518-4363-8771-0700A2EBB9E6}" dt="2021-11-15T13:49:54.754" v="78"/>
          <ac:spMkLst>
            <pc:docMk/>
            <pc:sldMk cId="2849366484" sldId="274"/>
            <ac:spMk id="3" creationId="{748BDD4F-3B68-4469-A1F0-D605CCED1F48}"/>
          </ac:spMkLst>
        </pc:spChg>
        <pc:spChg chg="mod">
          <ac:chgData name="Stijn Weijermars" userId="2933e1d2-70ff-47b3-ad61-d61e32fda646" providerId="ADAL" clId="{85D89AD2-8518-4363-8771-0700A2EBB9E6}" dt="2021-11-15T13:50:39.912" v="200" actId="20577"/>
          <ac:spMkLst>
            <pc:docMk/>
            <pc:sldMk cId="2849366484" sldId="274"/>
            <ac:spMk id="8" creationId="{FBE90CAB-9413-4B85-AE09-D591BA41DA0C}"/>
          </ac:spMkLst>
        </pc:spChg>
        <pc:spChg chg="del mod">
          <ac:chgData name="Stijn Weijermars" userId="2933e1d2-70ff-47b3-ad61-d61e32fda646" providerId="ADAL" clId="{85D89AD2-8518-4363-8771-0700A2EBB9E6}" dt="2021-11-15T13:51:18.190" v="204" actId="478"/>
          <ac:spMkLst>
            <pc:docMk/>
            <pc:sldMk cId="2849366484" sldId="274"/>
            <ac:spMk id="17" creationId="{DD38FC59-B6C8-4689-8B49-F77219D4C48E}"/>
          </ac:spMkLst>
        </pc:spChg>
        <pc:picChg chg="add del mod">
          <ac:chgData name="Stijn Weijermars" userId="2933e1d2-70ff-47b3-ad61-d61e32fda646" providerId="ADAL" clId="{85D89AD2-8518-4363-8771-0700A2EBB9E6}" dt="2021-11-15T13:49:38.945" v="77" actId="21"/>
          <ac:picMkLst>
            <pc:docMk/>
            <pc:sldMk cId="2849366484" sldId="274"/>
            <ac:picMk id="9" creationId="{D747994E-A7DE-4F69-B850-256B834417FE}"/>
          </ac:picMkLst>
        </pc:picChg>
        <pc:picChg chg="add mod">
          <ac:chgData name="Stijn Weijermars" userId="2933e1d2-70ff-47b3-ad61-d61e32fda646" providerId="ADAL" clId="{85D89AD2-8518-4363-8771-0700A2EBB9E6}" dt="2021-11-15T13:49:54.754" v="78"/>
          <ac:picMkLst>
            <pc:docMk/>
            <pc:sldMk cId="2849366484" sldId="274"/>
            <ac:picMk id="11" creationId="{A277CEEB-8767-4E9D-AF01-19E3098383F9}"/>
          </ac:picMkLst>
        </pc:picChg>
        <pc:picChg chg="del">
          <ac:chgData name="Stijn Weijermars" userId="2933e1d2-70ff-47b3-ad61-d61e32fda646" providerId="ADAL" clId="{85D89AD2-8518-4363-8771-0700A2EBB9E6}" dt="2021-11-15T13:49:34.054" v="76" actId="478"/>
          <ac:picMkLst>
            <pc:docMk/>
            <pc:sldMk cId="2849366484" sldId="274"/>
            <ac:picMk id="12" creationId="{88CACFE5-D053-4D58-80CF-D281C7C6B554}"/>
          </ac:picMkLst>
        </pc:picChg>
      </pc:sldChg>
      <pc:sldChg chg="modSp del mod">
        <pc:chgData name="Stijn Weijermars" userId="2933e1d2-70ff-47b3-ad61-d61e32fda646" providerId="ADAL" clId="{85D89AD2-8518-4363-8771-0700A2EBB9E6}" dt="2021-11-15T15:50:49.718" v="340" actId="2696"/>
        <pc:sldMkLst>
          <pc:docMk/>
          <pc:sldMk cId="301054518" sldId="275"/>
        </pc:sldMkLst>
        <pc:spChg chg="mod">
          <ac:chgData name="Stijn Weijermars" userId="2933e1d2-70ff-47b3-ad61-d61e32fda646" providerId="ADAL" clId="{85D89AD2-8518-4363-8771-0700A2EBB9E6}" dt="2021-11-15T13:47:45.862" v="23" actId="20577"/>
          <ac:spMkLst>
            <pc:docMk/>
            <pc:sldMk cId="301054518" sldId="275"/>
            <ac:spMk id="11" creationId="{E8DB4295-497C-4F1E-B186-EE74F12D022A}"/>
          </ac:spMkLst>
        </pc:spChg>
      </pc:sldChg>
      <pc:sldChg chg="addSp delSp modSp mod">
        <pc:chgData name="Stijn Weijermars" userId="2933e1d2-70ff-47b3-ad61-d61e32fda646" providerId="ADAL" clId="{85D89AD2-8518-4363-8771-0700A2EBB9E6}" dt="2021-11-15T15:58:28.201" v="352" actId="166"/>
        <pc:sldMkLst>
          <pc:docMk/>
          <pc:sldMk cId="760066822" sldId="276"/>
        </pc:sldMkLst>
        <pc:picChg chg="add mod ord">
          <ac:chgData name="Stijn Weijermars" userId="2933e1d2-70ff-47b3-ad61-d61e32fda646" providerId="ADAL" clId="{85D89AD2-8518-4363-8771-0700A2EBB9E6}" dt="2021-11-15T15:58:28.201" v="352" actId="166"/>
          <ac:picMkLst>
            <pc:docMk/>
            <pc:sldMk cId="760066822" sldId="276"/>
            <ac:picMk id="4" creationId="{0F8DD343-A88F-4068-A5F8-D63116A63FDA}"/>
          </ac:picMkLst>
        </pc:picChg>
        <pc:picChg chg="del mod">
          <ac:chgData name="Stijn Weijermars" userId="2933e1d2-70ff-47b3-ad61-d61e32fda646" providerId="ADAL" clId="{85D89AD2-8518-4363-8771-0700A2EBB9E6}" dt="2021-11-15T15:58:08.682" v="347" actId="478"/>
          <ac:picMkLst>
            <pc:docMk/>
            <pc:sldMk cId="760066822" sldId="276"/>
            <ac:picMk id="5" creationId="{40B5C53B-C51C-4F5B-8169-FA61853B393F}"/>
          </ac:picMkLst>
        </pc:picChg>
        <pc:picChg chg="add mod">
          <ac:chgData name="Stijn Weijermars" userId="2933e1d2-70ff-47b3-ad61-d61e32fda646" providerId="ADAL" clId="{85D89AD2-8518-4363-8771-0700A2EBB9E6}" dt="2021-11-15T15:58:12.446" v="348" actId="1076"/>
          <ac:picMkLst>
            <pc:docMk/>
            <pc:sldMk cId="760066822" sldId="276"/>
            <ac:picMk id="7" creationId="{DFF95020-60B5-4501-A401-7C1FFAEA328F}"/>
          </ac:picMkLst>
        </pc:picChg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1797547336" sldId="276"/>
        </pc:sldMkLst>
      </pc:sldChg>
      <pc:sldChg chg="new del">
        <pc:chgData name="Stijn Weijermars" userId="2933e1d2-70ff-47b3-ad61-d61e32fda646" providerId="ADAL" clId="{85D89AD2-8518-4363-8771-0700A2EBB9E6}" dt="2021-11-15T13:48:29" v="48" actId="47"/>
        <pc:sldMkLst>
          <pc:docMk/>
          <pc:sldMk cId="3582013893" sldId="276"/>
        </pc:sldMkLst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2460843703" sldId="277"/>
        </pc:sldMkLst>
      </pc:sldChg>
      <pc:sldChg chg="addSp delSp modSp mod">
        <pc:chgData name="Stijn Weijermars" userId="2933e1d2-70ff-47b3-ad61-d61e32fda646" providerId="ADAL" clId="{85D89AD2-8518-4363-8771-0700A2EBB9E6}" dt="2021-11-15T14:00:47.402" v="307" actId="1076"/>
        <pc:sldMkLst>
          <pc:docMk/>
          <pc:sldMk cId="0" sldId="278"/>
        </pc:sldMkLst>
        <pc:picChg chg="add mod">
          <ac:chgData name="Stijn Weijermars" userId="2933e1d2-70ff-47b3-ad61-d61e32fda646" providerId="ADAL" clId="{85D89AD2-8518-4363-8771-0700A2EBB9E6}" dt="2021-11-15T14:00:47.402" v="307" actId="1076"/>
          <ac:picMkLst>
            <pc:docMk/>
            <pc:sldMk cId="0" sldId="278"/>
            <ac:picMk id="2" creationId="{7BFC38A7-C903-4C3F-BF98-F6EAC42A83DC}"/>
          </ac:picMkLst>
        </pc:picChg>
        <pc:picChg chg="del">
          <ac:chgData name="Stijn Weijermars" userId="2933e1d2-70ff-47b3-ad61-d61e32fda646" providerId="ADAL" clId="{85D89AD2-8518-4363-8771-0700A2EBB9E6}" dt="2021-11-15T14:00:38.789" v="303" actId="478"/>
          <ac:picMkLst>
            <pc:docMk/>
            <pc:sldMk cId="0" sldId="278"/>
            <ac:picMk id="27650" creationId="{00000000-0000-0000-0000-000000000000}"/>
          </ac:picMkLst>
        </pc:picChg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2012242813" sldId="278"/>
        </pc:sldMkLst>
      </pc:sldChg>
      <pc:sldChg chg="addSp delSp modSp new del mod">
        <pc:chgData name="Stijn Weijermars" userId="2933e1d2-70ff-47b3-ad61-d61e32fda646" providerId="ADAL" clId="{85D89AD2-8518-4363-8771-0700A2EBB9E6}" dt="2021-11-15T14:00:51.072" v="308" actId="47"/>
        <pc:sldMkLst>
          <pc:docMk/>
          <pc:sldMk cId="1512316794" sldId="279"/>
        </pc:sldMkLst>
        <pc:spChg chg="del">
          <ac:chgData name="Stijn Weijermars" userId="2933e1d2-70ff-47b3-ad61-d61e32fda646" providerId="ADAL" clId="{85D89AD2-8518-4363-8771-0700A2EBB9E6}" dt="2021-11-15T13:59:36.470" v="294"/>
          <ac:spMkLst>
            <pc:docMk/>
            <pc:sldMk cId="1512316794" sldId="279"/>
            <ac:spMk id="3" creationId="{A67C14BD-E8A9-461B-AF86-77A2EB93885B}"/>
          </ac:spMkLst>
        </pc:spChg>
        <pc:spChg chg="del">
          <ac:chgData name="Stijn Weijermars" userId="2933e1d2-70ff-47b3-ad61-d61e32fda646" providerId="ADAL" clId="{85D89AD2-8518-4363-8771-0700A2EBB9E6}" dt="2021-11-15T13:59:53.052" v="297" actId="478"/>
          <ac:spMkLst>
            <pc:docMk/>
            <pc:sldMk cId="1512316794" sldId="279"/>
            <ac:spMk id="5" creationId="{F1F12693-A47F-4117-B88F-A7005E492748}"/>
          </ac:spMkLst>
        </pc:spChg>
        <pc:spChg chg="add del mod">
          <ac:chgData name="Stijn Weijermars" userId="2933e1d2-70ff-47b3-ad61-d61e32fda646" providerId="ADAL" clId="{85D89AD2-8518-4363-8771-0700A2EBB9E6}" dt="2021-11-15T13:59:49.531" v="296"/>
          <ac:spMkLst>
            <pc:docMk/>
            <pc:sldMk cId="1512316794" sldId="279"/>
            <ac:spMk id="9" creationId="{E5A9AE81-0DBB-4D35-80C7-218006D0F0D1}"/>
          </ac:spMkLst>
        </pc:spChg>
        <pc:picChg chg="add del mod">
          <ac:chgData name="Stijn Weijermars" userId="2933e1d2-70ff-47b3-ad61-d61e32fda646" providerId="ADAL" clId="{85D89AD2-8518-4363-8771-0700A2EBB9E6}" dt="2021-11-15T13:59:37.940" v="295" actId="478"/>
          <ac:picMkLst>
            <pc:docMk/>
            <pc:sldMk cId="1512316794" sldId="279"/>
            <ac:picMk id="7" creationId="{838F89B8-4069-4A6D-B405-0A1DBEBE74BF}"/>
          </ac:picMkLst>
        </pc:picChg>
        <pc:picChg chg="add mod">
          <ac:chgData name="Stijn Weijermars" userId="2933e1d2-70ff-47b3-ad61-d61e32fda646" providerId="ADAL" clId="{85D89AD2-8518-4363-8771-0700A2EBB9E6}" dt="2021-11-15T14:00:06.587" v="302" actId="14100"/>
          <ac:picMkLst>
            <pc:docMk/>
            <pc:sldMk cId="1512316794" sldId="279"/>
            <ac:picMk id="10" creationId="{1133DDB3-2A13-474C-AEE5-1B09E04C80F9}"/>
          </ac:picMkLst>
        </pc:picChg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3336193505" sldId="279"/>
        </pc:sldMkLst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1938518878" sldId="280"/>
        </pc:sldMkLst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3966898393" sldId="281"/>
        </pc:sldMkLst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1072136627" sldId="282"/>
        </pc:sldMkLst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1919487077" sldId="283"/>
        </pc:sldMkLst>
      </pc:sldChg>
      <pc:sldChg chg="del">
        <pc:chgData name="Stijn Weijermars" userId="2933e1d2-70ff-47b3-ad61-d61e32fda646" providerId="ADAL" clId="{85D89AD2-8518-4363-8771-0700A2EBB9E6}" dt="2021-11-15T13:47:12.136" v="3" actId="47"/>
        <pc:sldMkLst>
          <pc:docMk/>
          <pc:sldMk cId="1010396492" sldId="284"/>
        </pc:sldMkLst>
      </pc:sldChg>
      <pc:sldChg chg="del">
        <pc:chgData name="Stijn Weijermars" userId="2933e1d2-70ff-47b3-ad61-d61e32fda646" providerId="ADAL" clId="{85D89AD2-8518-4363-8771-0700A2EBB9E6}" dt="2021-11-15T13:47:36.916" v="4" actId="2696"/>
        <pc:sldMkLst>
          <pc:docMk/>
          <pc:sldMk cId="1139453997" sldId="285"/>
        </pc:sldMkLst>
      </pc:sldChg>
      <pc:sldChg chg="del">
        <pc:chgData name="Stijn Weijermars" userId="2933e1d2-70ff-47b3-ad61-d61e32fda646" providerId="ADAL" clId="{85D89AD2-8518-4363-8771-0700A2EBB9E6}" dt="2021-11-15T13:47:36.916" v="4" actId="2696"/>
        <pc:sldMkLst>
          <pc:docMk/>
          <pc:sldMk cId="4247980436" sldId="286"/>
        </pc:sldMkLst>
      </pc:sldChg>
      <pc:sldChg chg="del">
        <pc:chgData name="Stijn Weijermars" userId="2933e1d2-70ff-47b3-ad61-d61e32fda646" providerId="ADAL" clId="{85D89AD2-8518-4363-8771-0700A2EBB9E6}" dt="2021-11-15T13:47:36.916" v="4" actId="2696"/>
        <pc:sldMkLst>
          <pc:docMk/>
          <pc:sldMk cId="1134278893" sldId="287"/>
        </pc:sldMkLst>
      </pc:sldChg>
      <pc:sldChg chg="del">
        <pc:chgData name="Stijn Weijermars" userId="2933e1d2-70ff-47b3-ad61-d61e32fda646" providerId="ADAL" clId="{85D89AD2-8518-4363-8771-0700A2EBB9E6}" dt="2021-11-15T13:47:36.916" v="4" actId="2696"/>
        <pc:sldMkLst>
          <pc:docMk/>
          <pc:sldMk cId="2238997729" sldId="288"/>
        </pc:sldMkLst>
      </pc:sldChg>
      <pc:sldChg chg="del">
        <pc:chgData name="Stijn Weijermars" userId="2933e1d2-70ff-47b3-ad61-d61e32fda646" providerId="ADAL" clId="{85D89AD2-8518-4363-8771-0700A2EBB9E6}" dt="2021-11-15T13:47:36.916" v="4" actId="2696"/>
        <pc:sldMkLst>
          <pc:docMk/>
          <pc:sldMk cId="1439573609" sldId="289"/>
        </pc:sldMkLst>
      </pc:sldChg>
      <pc:sldMasterChg chg="delSldLayout">
        <pc:chgData name="Stijn Weijermars" userId="2933e1d2-70ff-47b3-ad61-d61e32fda646" providerId="ADAL" clId="{85D89AD2-8518-4363-8771-0700A2EBB9E6}" dt="2021-11-15T13:50:50.177" v="203" actId="47"/>
        <pc:sldMasterMkLst>
          <pc:docMk/>
          <pc:sldMasterMk cId="3796236846" sldId="2147483648"/>
        </pc:sldMasterMkLst>
        <pc:sldLayoutChg chg="del">
          <pc:chgData name="Stijn Weijermars" userId="2933e1d2-70ff-47b3-ad61-d61e32fda646" providerId="ADAL" clId="{85D89AD2-8518-4363-8771-0700A2EBB9E6}" dt="2021-11-15T13:50:50.177" v="203" actId="47"/>
          <pc:sldLayoutMkLst>
            <pc:docMk/>
            <pc:sldMasterMk cId="3796236846" sldId="2147483648"/>
            <pc:sldLayoutMk cId="246451702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t_noordeloos/td3kebi86r6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IzJKmQB-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913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6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http://padlet.com/t_noordeloos/td3kebi86r6p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36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https://www.youtube.com/watch?v=WaIzJKmQB-c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hlinkClick r:id="" action="ppaction://noactio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" action="ppaction://noaction"/>
              </a:rPr>
              <a:t>Filmpje Zakendoen Nextgen Hoofdstuk 0 </a:t>
            </a:r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1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17-11-2021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17-11-2021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17-11-2021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17-11-2021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17-11-2021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17-11-2021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17-11-2021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17-11-2021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ZArQMFhQ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IzJKmQB-c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WaIzJKmQB-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17-11-2021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Inleiding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6" b="9779"/>
          <a:stretch/>
        </p:blipFill>
        <p:spPr bwMode="auto">
          <a:xfrm>
            <a:off x="1735764" y="2383363"/>
            <a:ext cx="9740958" cy="2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092352" cy="119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 </a:t>
            </a:r>
            <a:r>
              <a:rPr lang="nl-NL" dirty="0">
                <a:latin typeface="+mj-lt"/>
              </a:rPr>
              <a:t>zie je in bijna iedere branch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Bedenk het maar en het is te huur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dirty="0">
                <a:latin typeface="+mj-lt"/>
              </a:rPr>
              <a:t>De verwachte opbrengst van de </a:t>
            </a: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FC38A7-C903-4C3F-BF98-F6EAC42A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11" y="1360554"/>
            <a:ext cx="8433053" cy="54096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916832"/>
            <a:ext cx="24786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2500"/>
          <a:stretch/>
        </p:blipFill>
        <p:spPr bwMode="auto">
          <a:xfrm>
            <a:off x="5323235" y="1916832"/>
            <a:ext cx="25120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1916832"/>
            <a:ext cx="2448272" cy="28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 niet?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973" r="7589" b="12288"/>
          <a:stretch/>
        </p:blipFill>
        <p:spPr>
          <a:xfrm>
            <a:off x="1919536" y="1493378"/>
            <a:ext cx="7840824" cy="44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95600" y="1340768"/>
            <a:ext cx="7128792" cy="1196872"/>
          </a:xfrm>
        </p:spPr>
        <p:txBody>
          <a:bodyPr/>
          <a:lstStyle/>
          <a:p>
            <a:pPr algn="ctr"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People - Planet - Profit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331" y="1480158"/>
            <a:ext cx="5876094" cy="568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6645424" cy="648072"/>
          </a:xfrm>
        </p:spPr>
        <p:txBody>
          <a:bodyPr>
            <a:normAutofit/>
          </a:bodyPr>
          <a:lstStyle/>
          <a:p>
            <a:r>
              <a:rPr lang="nl-NL" sz="2800" dirty="0"/>
              <a:t>Opdracht 01 </a:t>
            </a:r>
            <a:r>
              <a:rPr lang="nl-NL" sz="2800" i="1" dirty="0">
                <a:solidFill>
                  <a:srgbClr val="C00000"/>
                </a:solidFill>
              </a:rPr>
              <a:t>The Interceptor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39208" y="1628800"/>
            <a:ext cx="71287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+mj-lt"/>
              </a:rPr>
              <a:t>Bekijk het filmpje en noteer de antwoorden op onderstaande vragen.</a:t>
            </a:r>
            <a:endParaRPr lang="nl-NL" dirty="0">
              <a:latin typeface="+mj-lt"/>
              <a:hlinkClick r:id="" action="ppaction://noaction"/>
            </a:endParaRPr>
          </a:p>
          <a:p>
            <a:pPr marL="0" indent="0">
              <a:buNone/>
            </a:pPr>
            <a:endParaRPr lang="nl-NL" dirty="0">
              <a:latin typeface="+mj-lt"/>
              <a:hlinkClick r:id="" action="ppaction://noaction"/>
            </a:endParaRPr>
          </a:p>
          <a:p>
            <a:pPr marL="0" indent="0">
              <a:buNone/>
            </a:pPr>
            <a:r>
              <a:rPr lang="nl-NL" dirty="0">
                <a:latin typeface="+mj-lt"/>
                <a:hlinkClick r:id="rId2"/>
              </a:rPr>
              <a:t>Filmpje The Interceptor</a:t>
            </a: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nl-NL" dirty="0">
                <a:latin typeface="+mj-lt"/>
              </a:rPr>
              <a:t>Wat doet The Interceptor?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 dirty="0">
                <a:latin typeface="+mj-lt"/>
              </a:rPr>
              <a:t>2. Waarom is dit een mooi voorbeeld van de nieuwe economie op het gebied van: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1. People (sociale waarde)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2. Planet (ecologische waarde)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3. Profit (financiële waarde)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6645424" cy="648072"/>
          </a:xfrm>
        </p:spPr>
        <p:txBody>
          <a:bodyPr/>
          <a:lstStyle/>
          <a:p>
            <a:r>
              <a:rPr lang="nl-NL" sz="3200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11552" y="1556793"/>
            <a:ext cx="7956448" cy="4524627"/>
          </a:xfrm>
        </p:spPr>
        <p:txBody>
          <a:bodyPr/>
          <a:lstStyle/>
          <a:p>
            <a:r>
              <a:rPr lang="nl-NL" dirty="0">
                <a:latin typeface="+mj-lt"/>
              </a:rPr>
              <a:t>Wat is het verschil tussen de oude en de nieuwe economie?</a:t>
            </a:r>
          </a:p>
          <a:p>
            <a:r>
              <a:rPr lang="nl-NL" dirty="0">
                <a:latin typeface="+mj-lt"/>
              </a:rPr>
              <a:t>Wat betekent deeleconomie?</a:t>
            </a:r>
          </a:p>
          <a:p>
            <a:r>
              <a:rPr lang="nl-NL" dirty="0">
                <a:latin typeface="+mj-lt"/>
              </a:rPr>
              <a:t>Wat betekent ecologische waarde?</a:t>
            </a:r>
          </a:p>
          <a:p>
            <a:r>
              <a:rPr lang="nl-NL" dirty="0">
                <a:latin typeface="+mj-lt"/>
              </a:rPr>
              <a:t>Wat betekent sociale waarde?</a:t>
            </a:r>
          </a:p>
          <a:p>
            <a:r>
              <a:rPr lang="nl-NL" dirty="0">
                <a:latin typeface="+mj-lt"/>
              </a:rPr>
              <a:t>Wat betekent financiële waarde?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BE90CAB-9413-4B85-AE09-D591BA41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/>
          <a:p>
            <a:r>
              <a:rPr lang="nl-NL" dirty="0"/>
              <a:t>Zakendoen in de nieuwe economie</a:t>
            </a:r>
            <a:br>
              <a:rPr lang="nl-NL" dirty="0"/>
            </a:br>
            <a:r>
              <a:rPr lang="nl-NL" dirty="0"/>
              <a:t>Zeven Vensters op succes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046036C1-1EC4-4562-96D1-5F5B5721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C53DA751-65DD-41B3-B55B-3BD9CE3ED42B}" type="datetime1">
              <a:rPr lang="nl-NL" smtClean="0"/>
              <a:pPr/>
              <a:t>17-11-2021</a:t>
            </a:fld>
            <a:endParaRPr lang="nl-NL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B18C9FF3-6A3D-44C3-BAF0-4A89166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340456B-772C-426C-AF75-D0C2FC664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6" y="4878640"/>
            <a:ext cx="885824" cy="1250698"/>
          </a:xfrm>
        </p:spPr>
        <p:txBody>
          <a:bodyPr>
            <a:normAutofit/>
          </a:bodyPr>
          <a:lstStyle/>
          <a:p>
            <a:r>
              <a:rPr lang="nl-NL" dirty="0"/>
              <a:t>1.</a:t>
            </a:r>
          </a:p>
        </p:txBody>
      </p:sp>
      <p:pic>
        <p:nvPicPr>
          <p:cNvPr id="11" name="Picture 4" descr="https://i.ytimg.com/vi/WaIzJKmQB-c/maxresdefault.jpg">
            <a:extLst>
              <a:ext uri="{FF2B5EF4-FFF2-40B4-BE49-F238E27FC236}">
                <a16:creationId xmlns:a16="http://schemas.microsoft.com/office/drawing/2014/main" id="{A277CEEB-8767-4E9D-AF01-19E3098383F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19" b="16319"/>
          <a:stretch>
            <a:fillRect/>
          </a:stretch>
        </p:blipFill>
        <p:spPr bwMode="auto">
          <a:xfrm>
            <a:off x="0" y="0"/>
            <a:ext cx="12192000" cy="461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3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>
            <a:normAutofit/>
          </a:bodyPr>
          <a:lstStyle/>
          <a:p>
            <a:pPr algn="l"/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29452" y="1628801"/>
            <a:ext cx="7361804" cy="43806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Kernbegrippen van de Nieuwe Economie</a:t>
            </a:r>
          </a:p>
          <a:p>
            <a:pPr lvl="1">
              <a:buFont typeface="Wingdings" pitchFamily="2" charset="2"/>
              <a:buChar char="§"/>
            </a:pPr>
            <a:r>
              <a:rPr lang="nl-NL" sz="2800" dirty="0"/>
              <a:t>Deeleconomie / Sharing Economy</a:t>
            </a:r>
          </a:p>
          <a:p>
            <a:pPr lvl="1">
              <a:buFont typeface="Wingdings" pitchFamily="2" charset="2"/>
              <a:buChar char="§"/>
            </a:pPr>
            <a:r>
              <a:rPr lang="nl-NL" sz="2800" dirty="0"/>
              <a:t>People - Planet - Profit</a:t>
            </a:r>
          </a:p>
        </p:txBody>
      </p:sp>
      <p:pic>
        <p:nvPicPr>
          <p:cNvPr id="9218" name="Picture 2" descr="http://www.zakendoennextgen.nl/images/over.png"/>
          <p:cNvPicPr>
            <a:picLocks noChangeAspect="1" noChangeArrowheads="1"/>
          </p:cNvPicPr>
          <p:nvPr/>
        </p:nvPicPr>
        <p:blipFill>
          <a:blip r:embed="rId3" cstate="print"/>
          <a:srcRect l="40809"/>
          <a:stretch>
            <a:fillRect/>
          </a:stretch>
        </p:blipFill>
        <p:spPr bwMode="auto">
          <a:xfrm>
            <a:off x="9048328" y="188640"/>
            <a:ext cx="1375608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3552" y="1988841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+mj-lt"/>
              </a:rPr>
              <a:t>Wat verstaan we onder Zakendoen in de Nieuwe Economie?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/>
          <a:lstStyle/>
          <a:p>
            <a:r>
              <a:rPr lang="nl-NL" sz="3200" dirty="0"/>
              <a:t>Terugblik leerjaar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+mj-lt"/>
              </a:rPr>
              <a:t>Wat is de nieuwe economie?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5" name="WaIzJKmQB-c">
            <a:hlinkClick r:id="rId4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81097" y="1988841"/>
            <a:ext cx="6822504" cy="38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sz="2400" dirty="0">
                <a:solidFill>
                  <a:srgbClr val="C00000"/>
                </a:solidFill>
                <a:latin typeface="+mj-lt"/>
              </a:rPr>
              <a:t>Lineaire economie </a:t>
            </a:r>
            <a:r>
              <a:rPr lang="nl-NL" sz="2400" dirty="0">
                <a:latin typeface="+mj-lt"/>
              </a:rPr>
              <a:t>naar</a:t>
            </a:r>
            <a:r>
              <a:rPr lang="nl-NL" sz="2400" dirty="0">
                <a:solidFill>
                  <a:srgbClr val="C00000"/>
                </a:solidFill>
                <a:latin typeface="+mj-lt"/>
              </a:rPr>
              <a:t> 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10466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 err="1">
                <a:solidFill>
                  <a:srgbClr val="C00000"/>
                </a:solidFill>
                <a:latin typeface="+mj-lt"/>
              </a:rPr>
              <a:t>Cradle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 to </a:t>
            </a:r>
            <a:r>
              <a:rPr lang="nl-NL" dirty="0" err="1">
                <a:solidFill>
                  <a:srgbClr val="C00000"/>
                </a:solidFill>
                <a:latin typeface="+mj-lt"/>
              </a:rPr>
              <a:t>cradle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F95020-60B5-4501-A401-7C1FFAEA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60" y="980005"/>
            <a:ext cx="8477250" cy="54578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F8DD343-A88F-4068-A5F8-D63116A63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5905">
            <a:off x="9364116" y="3685784"/>
            <a:ext cx="2570266" cy="18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477" t="21281" r="21413" b="6250"/>
          <a:stretch>
            <a:fillRect/>
          </a:stretch>
        </p:blipFill>
        <p:spPr bwMode="auto">
          <a:xfrm>
            <a:off x="3935761" y="1916737"/>
            <a:ext cx="6145139" cy="430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89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12" y="1715710"/>
            <a:ext cx="7083188" cy="4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0746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252</TotalTime>
  <Words>249</Words>
  <Application>Microsoft Office PowerPoint</Application>
  <PresentationFormat>Breedbeeld</PresentationFormat>
  <Paragraphs>61</Paragraphs>
  <Slides>16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Yuverta</vt:lpstr>
      <vt:lpstr>Nieuwe economie</vt:lpstr>
      <vt:lpstr>Zakendoen in de nieuwe economie Zeven Vensters op succes</vt:lpstr>
      <vt:lpstr>Programma</vt:lpstr>
      <vt:lpstr>Terugblik leerjaar 1</vt:lpstr>
      <vt:lpstr>PowerPoint-presentatie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Opdracht 01 The Interceptor</vt:lpstr>
      <vt:lpstr>Samenvatten en Evalueren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27</cp:revision>
  <dcterms:created xsi:type="dcterms:W3CDTF">2021-03-01T11:59:21Z</dcterms:created>
  <dcterms:modified xsi:type="dcterms:W3CDTF">2021-11-17T07:53:29Z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